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3" r:id="rId4"/>
    <p:sldId id="264" r:id="rId5"/>
    <p:sldId id="265" r:id="rId6"/>
    <p:sldId id="259" r:id="rId7"/>
    <p:sldId id="261" r:id="rId8"/>
    <p:sldId id="268" r:id="rId9"/>
    <p:sldId id="269" r:id="rId10"/>
    <p:sldId id="270" r:id="rId11"/>
    <p:sldId id="260" r:id="rId12"/>
    <p:sldId id="258" r:id="rId13"/>
    <p:sldId id="262" r:id="rId14"/>
    <p:sldId id="266" r:id="rId15"/>
    <p:sldId id="271" r:id="rId16"/>
    <p:sldId id="267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AA0A98-5A35-477D-AF11-D528FDDD4265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E09D7-861D-4565-9656-FEB5251C98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800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E09D7-861D-4565-9656-FEB5251C981B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965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EB80-2E24-4F33-B333-C36B00231F23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FB0C5-143C-4EB3-B5EA-FC26131A3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568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EB80-2E24-4F33-B333-C36B00231F23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FB0C5-143C-4EB3-B5EA-FC26131A3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4377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EB80-2E24-4F33-B333-C36B00231F23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FB0C5-143C-4EB3-B5EA-FC26131A3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6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EB80-2E24-4F33-B333-C36B00231F23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FB0C5-143C-4EB3-B5EA-FC26131A3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7695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EB80-2E24-4F33-B333-C36B00231F23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FB0C5-143C-4EB3-B5EA-FC26131A3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37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EB80-2E24-4F33-B333-C36B00231F23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FB0C5-143C-4EB3-B5EA-FC26131A3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197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EB80-2E24-4F33-B333-C36B00231F23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FB0C5-143C-4EB3-B5EA-FC26131A3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99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EB80-2E24-4F33-B333-C36B00231F23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FB0C5-143C-4EB3-B5EA-FC26131A3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258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EB80-2E24-4F33-B333-C36B00231F23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FB0C5-143C-4EB3-B5EA-FC26131A3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15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EB80-2E24-4F33-B333-C36B00231F23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FB0C5-143C-4EB3-B5EA-FC26131A3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81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EB80-2E24-4F33-B333-C36B00231F23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FB0C5-143C-4EB3-B5EA-FC26131A3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87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2EB80-2E24-4F33-B333-C36B00231F23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FB0C5-143C-4EB3-B5EA-FC26131A3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434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404664"/>
            <a:ext cx="7772400" cy="1470025"/>
          </a:xfrm>
        </p:spPr>
        <p:txBody>
          <a:bodyPr/>
          <a:lstStyle/>
          <a:p>
            <a:r>
              <a:rPr lang="en-IN" dirty="0" smtClean="0">
                <a:latin typeface="Arial Black" pitchFamily="34" charset="0"/>
              </a:rPr>
              <a:t>TRANSISTOR CIRCUITS</a:t>
            </a:r>
            <a:br>
              <a:rPr lang="en-IN" dirty="0" smtClean="0">
                <a:latin typeface="Arial Black" pitchFamily="34" charset="0"/>
              </a:rPr>
            </a:br>
            <a:endParaRPr lang="en-IN" dirty="0">
              <a:latin typeface="Arial Black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3608" y="5105400"/>
            <a:ext cx="6400800" cy="1752600"/>
          </a:xfrm>
        </p:spPr>
        <p:txBody>
          <a:bodyPr>
            <a:normAutofit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en-IN" sz="2400" i="1" dirty="0" smtClean="0">
                <a:solidFill>
                  <a:schemeClr val="tx1"/>
                </a:solidFill>
                <a:latin typeface="Times New Roman" pitchFamily="18" charset="0"/>
                <a:ea typeface="Cambria" pitchFamily="18" charset="0"/>
                <a:cs typeface="Times New Roman" pitchFamily="18" charset="0"/>
              </a:rPr>
              <a:t>Transistors have mainly two uses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IN" sz="2400" i="1" dirty="0" smtClean="0">
                <a:solidFill>
                  <a:schemeClr val="tx1"/>
                </a:solidFill>
                <a:latin typeface="Times New Roman" pitchFamily="18" charset="0"/>
                <a:ea typeface="Cambria" pitchFamily="18" charset="0"/>
                <a:cs typeface="Times New Roman" pitchFamily="18" charset="0"/>
              </a:rPr>
              <a:t>Transistor as a switch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IN" sz="2400" i="1" dirty="0" smtClean="0">
                <a:solidFill>
                  <a:schemeClr val="tx1"/>
                </a:solidFill>
                <a:latin typeface="Times New Roman" pitchFamily="18" charset="0"/>
                <a:ea typeface="Cambria" pitchFamily="18" charset="0"/>
                <a:cs typeface="Times New Roman" pitchFamily="18" charset="0"/>
              </a:rPr>
              <a:t>Transistor as an amplifier.</a:t>
            </a:r>
            <a:endParaRPr lang="en-IN" sz="2800" i="1" dirty="0">
              <a:solidFill>
                <a:schemeClr val="tx1"/>
              </a:solidFill>
              <a:latin typeface="Times New Roman" pitchFamily="18" charset="0"/>
              <a:ea typeface="Cambria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6482"/>
            <a:ext cx="4079824" cy="3131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61"/>
          <a:stretch/>
        </p:blipFill>
        <p:spPr bwMode="auto">
          <a:xfrm>
            <a:off x="4355976" y="1736482"/>
            <a:ext cx="4536504" cy="2628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70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\Desktop\TRANSISTORS\WhatsApp Image 2022-02-06 at 1.43.27 AM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85762"/>
            <a:ext cx="7450066" cy="558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71800" y="332656"/>
            <a:ext cx="382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Transistor as an amplifier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98637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1" b="11328"/>
          <a:stretch/>
        </p:blipFill>
        <p:spPr>
          <a:xfrm>
            <a:off x="0" y="1620982"/>
            <a:ext cx="9144000" cy="37961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1563" y="692696"/>
            <a:ext cx="5409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3200" b="1" dirty="0" smtClean="0"/>
              <a:t>TRANSISTOR AS AN AMPLIFIER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368820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0"/>
            <a:ext cx="6648450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43608" y="4295775"/>
            <a:ext cx="670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Here the base current(</a:t>
            </a:r>
            <a:r>
              <a:rPr lang="en-IN" dirty="0" err="1" smtClean="0"/>
              <a:t>Ib</a:t>
            </a:r>
            <a:r>
              <a:rPr lang="en-IN" dirty="0" smtClean="0"/>
              <a:t>) is smaller compared to Collector Current(</a:t>
            </a:r>
            <a:r>
              <a:rPr lang="en-IN" dirty="0" err="1" smtClean="0"/>
              <a:t>Ic</a:t>
            </a:r>
            <a:r>
              <a:rPr lang="en-IN" dirty="0" smtClean="0"/>
              <a:t>)</a:t>
            </a:r>
            <a:endParaRPr lang="en-IN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797152"/>
            <a:ext cx="30480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637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β in above  Equation is large, a small base current controls the large current in the output circuit. Consequently it can be used as an amplifier.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27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1" t="19167" r="39999" b="23095"/>
          <a:stretch/>
        </p:blipFill>
        <p:spPr>
          <a:xfrm>
            <a:off x="1187624" y="1988839"/>
            <a:ext cx="6425093" cy="45597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47664" y="980728"/>
            <a:ext cx="594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/>
              <a:t>4 Transistor push pull amplifier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61584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dmin\Desktop\TRANSISTORS\WhatsApp Image 2022-02-06 at 1.43.05 AM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80728"/>
            <a:ext cx="7385720" cy="553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65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9592" y="620688"/>
            <a:ext cx="78488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This needs to reduce cross-over distortion which occurs whenever two transistors are connected in push-pull</a:t>
            </a:r>
            <a:endParaRPr lang="en-IN" sz="2000" dirty="0"/>
          </a:p>
        </p:txBody>
      </p:sp>
      <p:sp>
        <p:nvSpPr>
          <p:cNvPr id="3" name="Rectangle 2"/>
          <p:cNvSpPr/>
          <p:nvPr/>
        </p:nvSpPr>
        <p:spPr>
          <a:xfrm>
            <a:off x="899592" y="1582341"/>
            <a:ext cx="77768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Both transistors Q3 and Q4 are arranged as a complementary pair operating in push-pull. Each output transistor deals with one half of the audio cycle, one being cut-off when the other conduct.</a:t>
            </a:r>
          </a:p>
          <a:p>
            <a:endParaRPr lang="en-US" sz="2000" dirty="0" smtClean="0"/>
          </a:p>
          <a:p>
            <a:r>
              <a:rPr lang="en-US" sz="2000" dirty="0" smtClean="0"/>
              <a:t>Next, the Q1 and Q2 transistors run as a pre-amp to increase the incoming voltage to drive the output pair.</a:t>
            </a:r>
          </a:p>
          <a:p>
            <a:endParaRPr lang="en-US" sz="2000" dirty="0" smtClean="0"/>
          </a:p>
          <a:p>
            <a:r>
              <a:rPr lang="en-US" sz="2000" dirty="0" smtClean="0"/>
              <a:t>Then, at Q1 the bias of the whole circuit commences with the voltage divider made up of the 56K and 100K resistors.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0115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TRANSISTOR AS A SWITCH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68761"/>
            <a:ext cx="7632848" cy="3384376"/>
          </a:xfrm>
        </p:spPr>
        <p:txBody>
          <a:bodyPr/>
          <a:lstStyle/>
          <a:p>
            <a:r>
              <a:rPr lang="en-IN" sz="2800" dirty="0" smtClean="0"/>
              <a:t>Transistor can act as a switch we can control high current(collector current) by using low current(base current) in a typical </a:t>
            </a:r>
            <a:r>
              <a:rPr lang="en-IN" sz="2800" dirty="0" err="1" smtClean="0"/>
              <a:t>npn</a:t>
            </a:r>
            <a:r>
              <a:rPr lang="en-IN" sz="2800" dirty="0" smtClean="0"/>
              <a:t> </a:t>
            </a:r>
            <a:r>
              <a:rPr lang="en-IN" sz="2800" dirty="0" err="1" smtClean="0"/>
              <a:t>transitor</a:t>
            </a:r>
            <a:r>
              <a:rPr lang="en-IN" sz="2800" dirty="0" smtClean="0"/>
              <a:t>.</a:t>
            </a:r>
          </a:p>
          <a:p>
            <a:r>
              <a:rPr lang="en-IN" sz="2800" dirty="0" smtClean="0"/>
              <a:t>Base current&lt;&lt;Collector current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4" y="3284984"/>
            <a:ext cx="4896545" cy="316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9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692696"/>
            <a:ext cx="5781161" cy="4896544"/>
          </a:xfrm>
        </p:spPr>
      </p:pic>
    </p:spTree>
    <p:extLst>
      <p:ext uri="{BB962C8B-B14F-4D97-AF65-F5344CB8AC3E}">
        <p14:creationId xmlns:p14="http://schemas.microsoft.com/office/powerpoint/2010/main" val="170371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060"/>
            <a:ext cx="4176464" cy="3490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6718" r="35303" b="19143"/>
          <a:stretch/>
        </p:blipFill>
        <p:spPr>
          <a:xfrm>
            <a:off x="4103440" y="2862242"/>
            <a:ext cx="5040560" cy="342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3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2" t="25561" r="42944" b="19033"/>
          <a:stretch/>
        </p:blipFill>
        <p:spPr>
          <a:xfrm>
            <a:off x="11654" y="2636912"/>
            <a:ext cx="6282996" cy="456715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7" t="23994" r="45758" b="20222"/>
          <a:stretch/>
        </p:blipFill>
        <p:spPr>
          <a:xfrm>
            <a:off x="3995936" y="0"/>
            <a:ext cx="5244104" cy="404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7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1" b="12945"/>
          <a:stretch/>
        </p:blipFill>
        <p:spPr>
          <a:xfrm>
            <a:off x="0" y="476672"/>
            <a:ext cx="9144000" cy="37130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7624" y="4725144"/>
            <a:ext cx="7653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Here we are controlling current in main using by controlling </a:t>
            </a:r>
          </a:p>
          <a:p>
            <a:r>
              <a:rPr lang="en-IN" sz="2400" dirty="0" smtClean="0"/>
              <a:t>current through base of a transistor.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1788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t="13475" r="-273" b="11867"/>
          <a:stretch/>
        </p:blipFill>
        <p:spPr>
          <a:xfrm>
            <a:off x="755576" y="188640"/>
            <a:ext cx="7770262" cy="326156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839" y="3472827"/>
            <a:ext cx="5859735" cy="2875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774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C:\Users\Admin\Desktop\TRANSISTORS\WhatsApp Image 2022-02-06 at 1.44.55 AM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0808"/>
            <a:ext cx="6654761" cy="499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35696" y="908720"/>
            <a:ext cx="4546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Transistor working as closed switch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6187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TRANSISTORS\WhatsApp Image 2022-02-06 at 1.43.06 AM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00808"/>
            <a:ext cx="6768752" cy="507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87824" y="836712"/>
            <a:ext cx="384432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Transistor as open switch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35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228</Words>
  <Application>Microsoft Office PowerPoint</Application>
  <PresentationFormat>On-screen Show (4:3)</PresentationFormat>
  <Paragraphs>23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TRANSISTOR CIRCUITS </vt:lpstr>
      <vt:lpstr>TRANSISTOR AS A SWITCH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TRANSISTOR CIRCUITS</dc:title>
  <dc:creator>Admin</dc:creator>
  <cp:lastModifiedBy>Admin</cp:lastModifiedBy>
  <cp:revision>7</cp:revision>
  <dcterms:created xsi:type="dcterms:W3CDTF">2022-02-05T18:03:51Z</dcterms:created>
  <dcterms:modified xsi:type="dcterms:W3CDTF">2022-02-05T20:21:11Z</dcterms:modified>
</cp:coreProperties>
</file>